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8" r:id="rId2"/>
    <p:sldId id="259" r:id="rId3"/>
    <p:sldId id="257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2" autoAdjust="0"/>
    <p:restoredTop sz="94660"/>
  </p:normalViewPr>
  <p:slideViewPr>
    <p:cSldViewPr snapToGrid="0">
      <p:cViewPr varScale="1">
        <p:scale>
          <a:sx n="73" d="100"/>
          <a:sy n="73" d="100"/>
        </p:scale>
        <p:origin x="2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png>
</file>

<file path=ppt/media/media1.mp4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948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452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46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880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79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13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76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216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187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88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1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64B8D-3D48-4F65-B132-DF85C3892119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E49EE1D-BF28-49A0-97E6-009F3CBCD7C0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86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17/06/relationships/model3d" Target="../media/model3d3.glb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10" Type="http://schemas.openxmlformats.org/officeDocument/2006/relationships/image" Target="../media/image7.sv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lwhitebackground.com/flower-background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lwhitebackground.com/flower-background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lwhitebackground.com/flower-background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lwhitebackground.com/flower-background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lwhitebackground.com/flower-background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EA6B6A-ED99-41DA-AD08-3B6F05C8E1B2}"/>
              </a:ext>
            </a:extLst>
          </p:cNvPr>
          <p:cNvSpPr txBox="1">
            <a:spLocks/>
          </p:cNvSpPr>
          <p:nvPr/>
        </p:nvSpPr>
        <p:spPr>
          <a:xfrm>
            <a:off x="2404227" y="816177"/>
            <a:ext cx="7152941" cy="1680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sz="4900" dirty="0">
                <a:latin typeface="Modern Love" panose="04090805081005020601" pitchFamily="82" charset="0"/>
              </a:rPr>
              <a:t>Chit Chat!</a:t>
            </a:r>
          </a:p>
          <a:p>
            <a:br>
              <a:rPr lang="en-IN" dirty="0">
                <a:latin typeface="Modern Love" panose="04090805081005020601" pitchFamily="82" charset="0"/>
              </a:rPr>
            </a:br>
            <a:endParaRPr lang="en-IN" dirty="0">
              <a:latin typeface="Modern Love" panose="04090805081005020601" pitchFamily="8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FBF6A72-D89E-4324-9031-CB2B7F80A1D4}"/>
              </a:ext>
            </a:extLst>
          </p:cNvPr>
          <p:cNvSpPr txBox="1">
            <a:spLocks/>
          </p:cNvSpPr>
          <p:nvPr/>
        </p:nvSpPr>
        <p:spPr>
          <a:xfrm>
            <a:off x="2404227" y="1245411"/>
            <a:ext cx="4772297" cy="1680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800" dirty="0">
                <a:latin typeface="Modern Love" panose="04090805081005020601" pitchFamily="82" charset="0"/>
              </a:rPr>
              <a:t>With Anjana .s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Modern Club Chair">
                <a:extLst>
                  <a:ext uri="{FF2B5EF4-FFF2-40B4-BE49-F238E27FC236}">
                    <a16:creationId xmlns:a16="http://schemas.microsoft.com/office/drawing/2014/main" id="{AA956843-A590-47E0-A090-755FE905E6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0054171"/>
                  </p:ext>
                </p:extLst>
              </p:nvPr>
            </p:nvGraphicFramePr>
            <p:xfrm>
              <a:off x="7958600" y="2772536"/>
              <a:ext cx="3856905" cy="40854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56905" cy="4085464"/>
                    </a:xfrm>
                    <a:prstGeom prst="rect">
                      <a:avLst/>
                    </a:prstGeom>
                  </am3d:spPr>
                  <am3d:camera>
                    <am3d:pos x="0" y="0" z="718845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34925" d="1000000"/>
                    <am3d:preTrans dx="-22342" dy="-15047290" dz="-696639"/>
                    <am3d:scale>
                      <am3d:sx n="1000000" d="1000000"/>
                      <am3d:sy n="1000000" d="1000000"/>
                      <am3d:sz n="1000000" d="1000000"/>
                    </am3d:scale>
                    <am3d:rot ax="773626" ay="-1897093" az="-4105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25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Modern Club Chair">
                <a:extLst>
                  <a:ext uri="{FF2B5EF4-FFF2-40B4-BE49-F238E27FC236}">
                    <a16:creationId xmlns:a16="http://schemas.microsoft.com/office/drawing/2014/main" id="{AA956843-A590-47E0-A090-755FE905E6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8600" y="2772536"/>
                <a:ext cx="3856905" cy="40854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Modern Club Chair">
                <a:extLst>
                  <a:ext uri="{FF2B5EF4-FFF2-40B4-BE49-F238E27FC236}">
                    <a16:creationId xmlns:a16="http://schemas.microsoft.com/office/drawing/2014/main" id="{11E15F4D-0E9D-4F24-BD58-9C204C4D6B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74971648"/>
                  </p:ext>
                </p:extLst>
              </p:nvPr>
            </p:nvGraphicFramePr>
            <p:xfrm>
              <a:off x="186032" y="2772536"/>
              <a:ext cx="4047369" cy="41045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047369" cy="4104508"/>
                    </a:xfrm>
                    <a:prstGeom prst="rect">
                      <a:avLst/>
                    </a:prstGeom>
                  </am3d:spPr>
                  <am3d:camera>
                    <am3d:pos x="0" y="0" z="718845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34925" d="1000000"/>
                    <am3d:preTrans dx="-22342" dy="-15047290" dz="-696639"/>
                    <am3d:scale>
                      <am3d:sx n="1000000" d="1000000"/>
                      <am3d:sy n="1000000" d="1000000"/>
                      <am3d:sz n="1000000" d="1000000"/>
                    </am3d:scale>
                    <am3d:rot ax="689293" ay="2564171" az="47119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425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Modern Club Chair">
                <a:extLst>
                  <a:ext uri="{FF2B5EF4-FFF2-40B4-BE49-F238E27FC236}">
                    <a16:creationId xmlns:a16="http://schemas.microsoft.com/office/drawing/2014/main" id="{11E15F4D-0E9D-4F24-BD58-9C204C4D6B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6032" y="2772536"/>
                <a:ext cx="4047369" cy="41045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Night Table - Blank">
                <a:extLst>
                  <a:ext uri="{FF2B5EF4-FFF2-40B4-BE49-F238E27FC236}">
                    <a16:creationId xmlns:a16="http://schemas.microsoft.com/office/drawing/2014/main" id="{1EF62F6D-BD65-4405-997F-EC9EEC7A7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3280125"/>
                  </p:ext>
                </p:extLst>
              </p:nvPr>
            </p:nvGraphicFramePr>
            <p:xfrm>
              <a:off x="5362282" y="4798393"/>
              <a:ext cx="1467437" cy="1789083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467437" cy="1789083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accent1"/>
                      </a:solidFill>
                    </a:ln>
                  </am3d:spPr>
                  <am3d:camera>
                    <am3d:pos x="0" y="0" z="637446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68698" d="1000000"/>
                    <am3d:preTrans dx="-135859" dy="-18039891" dz="872480"/>
                    <am3d:scale>
                      <am3d:sx n="1000000" d="1000000"/>
                      <am3d:sy n="1000000" d="1000000"/>
                      <am3d:sz n="1000000" d="1000000"/>
                    </am3d:scale>
                    <am3d:rot ax="1701207" ay="-50917" az="-2747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3129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Night Table - Blank">
                <a:extLst>
                  <a:ext uri="{FF2B5EF4-FFF2-40B4-BE49-F238E27FC236}">
                    <a16:creationId xmlns:a16="http://schemas.microsoft.com/office/drawing/2014/main" id="{1EF62F6D-BD65-4405-997F-EC9EEC7A7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62282" y="4798393"/>
                <a:ext cx="1467437" cy="178908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Office Plant">
                <a:extLst>
                  <a:ext uri="{FF2B5EF4-FFF2-40B4-BE49-F238E27FC236}">
                    <a16:creationId xmlns:a16="http://schemas.microsoft.com/office/drawing/2014/main" id="{81DF806C-59F7-4CE3-A427-F01C69EA32E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3972188"/>
                  </p:ext>
                </p:extLst>
              </p:nvPr>
            </p:nvGraphicFramePr>
            <p:xfrm>
              <a:off x="5190639" y="3278637"/>
              <a:ext cx="1810721" cy="189597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810721" cy="1895978"/>
                    </a:xfrm>
                    <a:prstGeom prst="rect">
                      <a:avLst/>
                    </a:prstGeom>
                  </am3d:spPr>
                  <am3d:camera>
                    <am3d:pos x="0" y="0" z="716530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1457" d="1000000"/>
                    <am3d:preTrans dx="-996304" dy="-18012638" dz="-3026785"/>
                    <am3d:scale>
                      <am3d:sx n="1000000" d="1000000"/>
                      <am3d:sy n="1000000" d="1000000"/>
                      <am3d:sz n="1000000" d="1000000"/>
                    </am3d:scale>
                    <am3d:rot ax="1545891" ay="119279" az="57547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7345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Office Plant">
                <a:extLst>
                  <a:ext uri="{FF2B5EF4-FFF2-40B4-BE49-F238E27FC236}">
                    <a16:creationId xmlns:a16="http://schemas.microsoft.com/office/drawing/2014/main" id="{81DF806C-59F7-4CE3-A427-F01C69EA32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190639" y="3278637"/>
                <a:ext cx="1810721" cy="1895978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phic 9" descr="Lecturer">
            <a:extLst>
              <a:ext uri="{FF2B5EF4-FFF2-40B4-BE49-F238E27FC236}">
                <a16:creationId xmlns:a16="http://schemas.microsoft.com/office/drawing/2014/main" id="{7C640FA2-B42C-4842-ACE2-9FCB03A5D3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39514" y="694033"/>
            <a:ext cx="1680669" cy="168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0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2AE8-6DD2-4FE5-81B7-CDF7C57D7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62B401C-CA89-4ADD-BDA5-F2AA170F6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02ED397-7AAC-46D6-AAB5-355702BDD44C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159549-2977-4EBE-8610-628AB876245B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A2C771-E59E-4B9A-92E6-820655EB85B8}"/>
              </a:ext>
            </a:extLst>
          </p:cNvPr>
          <p:cNvSpPr txBox="1"/>
          <p:nvPr/>
        </p:nvSpPr>
        <p:spPr>
          <a:xfrm>
            <a:off x="461553" y="5480259"/>
            <a:ext cx="4950147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 Anjana S (Interviewer)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DDB569-CDAB-4DF8-B533-BF05A33746D6}"/>
              </a:ext>
            </a:extLst>
          </p:cNvPr>
          <p:cNvSpPr txBox="1"/>
          <p:nvPr/>
        </p:nvSpPr>
        <p:spPr>
          <a:xfrm>
            <a:off x="6401726" y="5494347"/>
            <a:ext cx="522170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Santhosh Yadav (mountaineer)</a:t>
            </a:r>
          </a:p>
        </p:txBody>
      </p:sp>
    </p:spTree>
    <p:extLst>
      <p:ext uri="{BB962C8B-B14F-4D97-AF65-F5344CB8AC3E}">
        <p14:creationId xmlns:p14="http://schemas.microsoft.com/office/powerpoint/2010/main" val="1975233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30A5-D8CB-41E2-87A4-1C734D36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EA552C7-5733-423B-9EFD-8C0ECADD48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53129"/>
            <a:ext cx="12192000" cy="6804871"/>
          </a:xfrm>
        </p:spPr>
      </p:pic>
    </p:spTree>
    <p:extLst>
      <p:ext uri="{BB962C8B-B14F-4D97-AF65-F5344CB8AC3E}">
        <p14:creationId xmlns:p14="http://schemas.microsoft.com/office/powerpoint/2010/main" val="24813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DDED7-2234-4172-A294-A1393C940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C55E4-EB88-4891-A7E9-3C520C55F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075D3133-4E82-45E5-AF55-8F55D9248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21E39B1-6178-4F43-9519-98612F48ECF8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BAB0D9-20C6-4F5F-9415-3E774B0AB9FD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Content Placeholder 13">
            <a:extLst>
              <a:ext uri="{FF2B5EF4-FFF2-40B4-BE49-F238E27FC236}">
                <a16:creationId xmlns:a16="http://schemas.microsoft.com/office/drawing/2014/main" id="{1A554DE0-80C1-418C-9A24-F83EFB0EB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1960886-9C1C-4F29-8C14-2FD0BFF4D70D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104733-2DE9-4219-88D7-44EAE8D23B37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2EA0FE-6CC7-4E1C-BF9B-A08EDF0CD903}"/>
              </a:ext>
            </a:extLst>
          </p:cNvPr>
          <p:cNvSpPr txBox="1"/>
          <p:nvPr/>
        </p:nvSpPr>
        <p:spPr>
          <a:xfrm>
            <a:off x="461553" y="5480259"/>
            <a:ext cx="4950147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 Anjana S (Interviewer)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7A9B28-96ED-4717-B54B-B655806325E1}"/>
              </a:ext>
            </a:extLst>
          </p:cNvPr>
          <p:cNvSpPr txBox="1"/>
          <p:nvPr/>
        </p:nvSpPr>
        <p:spPr>
          <a:xfrm>
            <a:off x="6401726" y="5494347"/>
            <a:ext cx="522170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Santhosh Yadav (mountaineer)</a:t>
            </a:r>
          </a:p>
        </p:txBody>
      </p:sp>
    </p:spTree>
    <p:extLst>
      <p:ext uri="{BB962C8B-B14F-4D97-AF65-F5344CB8AC3E}">
        <p14:creationId xmlns:p14="http://schemas.microsoft.com/office/powerpoint/2010/main" val="1222391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E5EE1-370C-48BB-AD84-8A4588F85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8870A-D8F3-4C1B-9EC7-FAFA79113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CF2FD03B-8A47-4853-8037-499235F74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71BE36-5662-4C50-8C31-B8DF14A238C6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D89737-60CD-45F3-B57A-FF2E86EE0008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Content Placeholder 13">
            <a:extLst>
              <a:ext uri="{FF2B5EF4-FFF2-40B4-BE49-F238E27FC236}">
                <a16:creationId xmlns:a16="http://schemas.microsoft.com/office/drawing/2014/main" id="{860473D5-32E3-47D5-A98A-1AE830596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51D210-D83D-4CA8-8AB2-E7511F2B633B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E30C5A-A51E-4B4D-BE05-8FCAF62F780C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CB1E64-3D15-4819-A906-F4CBC4334771}"/>
              </a:ext>
            </a:extLst>
          </p:cNvPr>
          <p:cNvSpPr txBox="1"/>
          <p:nvPr/>
        </p:nvSpPr>
        <p:spPr>
          <a:xfrm>
            <a:off x="461553" y="5480259"/>
            <a:ext cx="4950147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 Anjana S (Interviewer)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7D778-C357-4EC8-85C0-79A90678372C}"/>
              </a:ext>
            </a:extLst>
          </p:cNvPr>
          <p:cNvSpPr txBox="1"/>
          <p:nvPr/>
        </p:nvSpPr>
        <p:spPr>
          <a:xfrm>
            <a:off x="6401726" y="5494347"/>
            <a:ext cx="522170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Santhosh Yadav (mountaineer)</a:t>
            </a:r>
          </a:p>
        </p:txBody>
      </p:sp>
    </p:spTree>
    <p:extLst>
      <p:ext uri="{BB962C8B-B14F-4D97-AF65-F5344CB8AC3E}">
        <p14:creationId xmlns:p14="http://schemas.microsoft.com/office/powerpoint/2010/main" val="960603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BCAA-07D1-4750-9B5C-DAE533357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0C04E-7135-4614-A789-5753BCD6D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397E0F0B-9D3D-4498-965F-DBFD3843B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4E9BDE-D6E7-4624-8CFC-6024762078E7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FE623-20F8-439B-AD7D-1384A59F79AB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Content Placeholder 13">
            <a:extLst>
              <a:ext uri="{FF2B5EF4-FFF2-40B4-BE49-F238E27FC236}">
                <a16:creationId xmlns:a16="http://schemas.microsoft.com/office/drawing/2014/main" id="{1E871133-6AAA-4C98-A9B3-66BCAB32C4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5814E6-BDC2-4057-8F91-EF0AEE66ACE0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C68594-DAF2-4E49-80B5-98E7A313BBD0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Content Placeholder 13">
            <a:extLst>
              <a:ext uri="{FF2B5EF4-FFF2-40B4-BE49-F238E27FC236}">
                <a16:creationId xmlns:a16="http://schemas.microsoft.com/office/drawing/2014/main" id="{FECC32A6-BDB8-4013-90D6-7A7B19E57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8D5C3E9-91E8-4CDB-90C1-BC3AD724568C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8B58BE-D862-4376-9487-5943CC715A44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DC836D-2416-4BD0-9522-897906592EF8}"/>
              </a:ext>
            </a:extLst>
          </p:cNvPr>
          <p:cNvSpPr txBox="1"/>
          <p:nvPr/>
        </p:nvSpPr>
        <p:spPr>
          <a:xfrm>
            <a:off x="461553" y="5480259"/>
            <a:ext cx="4950147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 Anjana S (Interviewer)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89B43A-F724-4756-B181-D11DB8F1FCC0}"/>
              </a:ext>
            </a:extLst>
          </p:cNvPr>
          <p:cNvSpPr txBox="1"/>
          <p:nvPr/>
        </p:nvSpPr>
        <p:spPr>
          <a:xfrm>
            <a:off x="6401726" y="5494347"/>
            <a:ext cx="522170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Santhosh Yadav (mountaineer)</a:t>
            </a:r>
          </a:p>
        </p:txBody>
      </p:sp>
    </p:spTree>
    <p:extLst>
      <p:ext uri="{BB962C8B-B14F-4D97-AF65-F5344CB8AC3E}">
        <p14:creationId xmlns:p14="http://schemas.microsoft.com/office/powerpoint/2010/main" val="206047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10776-21B4-4321-859B-83BC6E62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A5942-11FB-4205-BDED-09DAE16DC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32E7E7A5-B035-4091-9319-6B29FE96A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F42551-DD26-49CA-BB8A-E9A492641EFA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70873A-08BF-4B33-87BD-96914B87127B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Content Placeholder 13">
            <a:extLst>
              <a:ext uri="{FF2B5EF4-FFF2-40B4-BE49-F238E27FC236}">
                <a16:creationId xmlns:a16="http://schemas.microsoft.com/office/drawing/2014/main" id="{0B29767D-C9AC-41A3-9768-375A4F9E1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8541C70-9E5B-452C-8302-3C7688BDB2A3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1E03EA-97D0-48CA-9C5A-18A8F9BD511A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Content Placeholder 13">
            <a:extLst>
              <a:ext uri="{FF2B5EF4-FFF2-40B4-BE49-F238E27FC236}">
                <a16:creationId xmlns:a16="http://schemas.microsoft.com/office/drawing/2014/main" id="{CA461E15-816A-49BB-A793-D716496D2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6423" y="-113211"/>
            <a:ext cx="12418423" cy="73413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C89DB17-5B03-479E-92C9-F099CA355175}"/>
              </a:ext>
            </a:extLst>
          </p:cNvPr>
          <p:cNvSpPr/>
          <p:nvPr/>
        </p:nvSpPr>
        <p:spPr>
          <a:xfrm>
            <a:off x="461553" y="1193075"/>
            <a:ext cx="4950147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5D4563-D776-4CDD-8845-1F0BA2F16846}"/>
              </a:ext>
            </a:extLst>
          </p:cNvPr>
          <p:cNvSpPr/>
          <p:nvPr/>
        </p:nvSpPr>
        <p:spPr>
          <a:xfrm>
            <a:off x="6401726" y="1193075"/>
            <a:ext cx="5221701" cy="42759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FE7BB8-59E0-4349-8AED-921B59B1CE7F}"/>
              </a:ext>
            </a:extLst>
          </p:cNvPr>
          <p:cNvSpPr txBox="1"/>
          <p:nvPr/>
        </p:nvSpPr>
        <p:spPr>
          <a:xfrm>
            <a:off x="461553" y="5480259"/>
            <a:ext cx="4950147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 Anjana S (Interviewer)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C8E53-E3D0-4538-88DF-069FABB41999}"/>
              </a:ext>
            </a:extLst>
          </p:cNvPr>
          <p:cNvSpPr txBox="1"/>
          <p:nvPr/>
        </p:nvSpPr>
        <p:spPr>
          <a:xfrm>
            <a:off x="6401726" y="5494347"/>
            <a:ext cx="522170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               Santhosh Yadav (mountaineer)</a:t>
            </a:r>
          </a:p>
        </p:txBody>
      </p:sp>
    </p:spTree>
    <p:extLst>
      <p:ext uri="{BB962C8B-B14F-4D97-AF65-F5344CB8AC3E}">
        <p14:creationId xmlns:p14="http://schemas.microsoft.com/office/powerpoint/2010/main" val="19352101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173</TotalTime>
  <Words>68</Words>
  <Application>Microsoft Office PowerPoint</Application>
  <PresentationFormat>Widescreen</PresentationFormat>
  <Paragraphs>13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Gill Sans MT</vt:lpstr>
      <vt:lpstr>Modern Love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Chit Chat!</dc:title>
  <dc:creator>Chris Sherin</dc:creator>
  <cp:lastModifiedBy>Chris Sherin</cp:lastModifiedBy>
  <cp:revision>6</cp:revision>
  <dcterms:created xsi:type="dcterms:W3CDTF">2021-05-27T09:33:57Z</dcterms:created>
  <dcterms:modified xsi:type="dcterms:W3CDTF">2021-05-28T08:07:38Z</dcterms:modified>
</cp:coreProperties>
</file>

<file path=docProps/thumbnail.jpeg>
</file>